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9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3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1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3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50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7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5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65A5-BB21-46F7-9C40-3283D95F1558}" type="datetimeFigureOut">
              <a:rPr lang="en-GB" smtClean="0"/>
              <a:t>06/12/2014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C3455-CE33-4935-9740-467B5CB471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40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911303"/>
            <a:ext cx="7772400" cy="1470025"/>
          </a:xfrm>
        </p:spPr>
        <p:txBody>
          <a:bodyPr/>
          <a:lstStyle/>
          <a:p>
            <a:r>
              <a:rPr lang="de-DE" dirty="0" err="1" smtClean="0"/>
              <a:t>Photos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Daniela </a:t>
            </a:r>
            <a:r>
              <a:rPr lang="de-DE" dirty="0" smtClean="0"/>
              <a:t>(3):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Mountain </a:t>
            </a:r>
            <a:r>
              <a:rPr lang="de-DE" dirty="0" err="1" smtClean="0"/>
              <a:t>flowers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24" y="404664"/>
            <a:ext cx="7574954" cy="42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929501" cy="5949280"/>
          </a:xfrm>
        </p:spPr>
      </p:pic>
    </p:spTree>
    <p:extLst>
      <p:ext uri="{BB962C8B-B14F-4D97-AF65-F5344CB8AC3E}">
        <p14:creationId xmlns:p14="http://schemas.microsoft.com/office/powerpoint/2010/main" val="5180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8" y="332656"/>
            <a:ext cx="8856984" cy="5904657"/>
          </a:xfrm>
        </p:spPr>
      </p:pic>
    </p:spTree>
    <p:extLst>
      <p:ext uri="{BB962C8B-B14F-4D97-AF65-F5344CB8AC3E}">
        <p14:creationId xmlns:p14="http://schemas.microsoft.com/office/powerpoint/2010/main" val="10259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" y="476671"/>
            <a:ext cx="8823750" cy="587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33" y="116632"/>
            <a:ext cx="4441915" cy="6662874"/>
          </a:xfrm>
        </p:spPr>
      </p:pic>
    </p:spTree>
    <p:extLst>
      <p:ext uri="{BB962C8B-B14F-4D97-AF65-F5344CB8AC3E}">
        <p14:creationId xmlns:p14="http://schemas.microsoft.com/office/powerpoint/2010/main" val="1924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332656"/>
            <a:ext cx="8898959" cy="5928931"/>
          </a:xfrm>
        </p:spPr>
      </p:pic>
    </p:spTree>
    <p:extLst>
      <p:ext uri="{BB962C8B-B14F-4D97-AF65-F5344CB8AC3E}">
        <p14:creationId xmlns:p14="http://schemas.microsoft.com/office/powerpoint/2010/main" val="439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404664"/>
            <a:ext cx="8898959" cy="5928931"/>
          </a:xfrm>
        </p:spPr>
      </p:pic>
    </p:spTree>
    <p:extLst>
      <p:ext uri="{BB962C8B-B14F-4D97-AF65-F5344CB8AC3E}">
        <p14:creationId xmlns:p14="http://schemas.microsoft.com/office/powerpoint/2010/main" val="28528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332656"/>
            <a:ext cx="8898959" cy="5928931"/>
          </a:xfrm>
        </p:spPr>
      </p:pic>
    </p:spTree>
    <p:extLst>
      <p:ext uri="{BB962C8B-B14F-4D97-AF65-F5344CB8AC3E}">
        <p14:creationId xmlns:p14="http://schemas.microsoft.com/office/powerpoint/2010/main" val="32839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7" y="459381"/>
            <a:ext cx="8888476" cy="5921947"/>
          </a:xfrm>
        </p:spPr>
      </p:pic>
    </p:spTree>
    <p:extLst>
      <p:ext uri="{BB962C8B-B14F-4D97-AF65-F5344CB8AC3E}">
        <p14:creationId xmlns:p14="http://schemas.microsoft.com/office/powerpoint/2010/main" val="12084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9" y="476672"/>
            <a:ext cx="8814679" cy="5872780"/>
          </a:xfrm>
        </p:spPr>
      </p:pic>
    </p:spTree>
    <p:extLst>
      <p:ext uri="{BB962C8B-B14F-4D97-AF65-F5344CB8AC3E}">
        <p14:creationId xmlns:p14="http://schemas.microsoft.com/office/powerpoint/2010/main" val="38548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624"/>
            <a:ext cx="4464496" cy="6696745"/>
          </a:xfrm>
        </p:spPr>
      </p:pic>
    </p:spTree>
    <p:extLst>
      <p:ext uri="{BB962C8B-B14F-4D97-AF65-F5344CB8AC3E}">
        <p14:creationId xmlns:p14="http://schemas.microsoft.com/office/powerpoint/2010/main" val="23374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Bildschirmpräsentation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Photos by Daniela (3): Mountain flowers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Freiburg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by Daniela (3): Bern - Citywalk</dc:title>
  <dc:creator>S_Lewark</dc:creator>
  <cp:lastModifiedBy>S_Lewark</cp:lastModifiedBy>
  <cp:revision>4</cp:revision>
  <dcterms:created xsi:type="dcterms:W3CDTF">2014-12-06T17:54:46Z</dcterms:created>
  <dcterms:modified xsi:type="dcterms:W3CDTF">2014-12-07T18:20:23Z</dcterms:modified>
</cp:coreProperties>
</file>