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332E-DFE5-4310-B688-29B236A6ACFF}" type="datetimeFigureOut">
              <a:rPr lang="en-GB" smtClean="0"/>
              <a:t>07/12/2014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9950-4A7E-4DAE-B020-65960DD28AE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77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332E-DFE5-4310-B688-29B236A6ACFF}" type="datetimeFigureOut">
              <a:rPr lang="en-GB" smtClean="0"/>
              <a:t>07/12/2014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9950-4A7E-4DAE-B020-65960DD28AE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8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332E-DFE5-4310-B688-29B236A6ACFF}" type="datetimeFigureOut">
              <a:rPr lang="en-GB" smtClean="0"/>
              <a:t>07/12/2014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9950-4A7E-4DAE-B020-65960DD28AE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09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332E-DFE5-4310-B688-29B236A6ACFF}" type="datetimeFigureOut">
              <a:rPr lang="en-GB" smtClean="0"/>
              <a:t>07/12/2014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9950-4A7E-4DAE-B020-65960DD28AE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332E-DFE5-4310-B688-29B236A6ACFF}" type="datetimeFigureOut">
              <a:rPr lang="en-GB" smtClean="0"/>
              <a:t>07/12/2014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9950-4A7E-4DAE-B020-65960DD28AE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8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332E-DFE5-4310-B688-29B236A6ACFF}" type="datetimeFigureOut">
              <a:rPr lang="en-GB" smtClean="0"/>
              <a:t>07/12/2014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9950-4A7E-4DAE-B020-65960DD28AE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25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332E-DFE5-4310-B688-29B236A6ACFF}" type="datetimeFigureOut">
              <a:rPr lang="en-GB" smtClean="0"/>
              <a:t>07/12/2014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9950-4A7E-4DAE-B020-65960DD28AE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32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332E-DFE5-4310-B688-29B236A6ACFF}" type="datetimeFigureOut">
              <a:rPr lang="en-GB" smtClean="0"/>
              <a:t>07/12/2014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9950-4A7E-4DAE-B020-65960DD28AE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0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332E-DFE5-4310-B688-29B236A6ACFF}" type="datetimeFigureOut">
              <a:rPr lang="en-GB" smtClean="0"/>
              <a:t>07/12/2014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9950-4A7E-4DAE-B020-65960DD28AE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332E-DFE5-4310-B688-29B236A6ACFF}" type="datetimeFigureOut">
              <a:rPr lang="en-GB" smtClean="0"/>
              <a:t>07/12/2014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9950-4A7E-4DAE-B020-65960DD28AE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61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332E-DFE5-4310-B688-29B236A6ACFF}" type="datetimeFigureOut">
              <a:rPr lang="en-GB" smtClean="0"/>
              <a:t>07/12/2014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9950-4A7E-4DAE-B020-65960DD28AE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72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B332E-DFE5-4310-B688-29B236A6ACFF}" type="datetimeFigureOut">
              <a:rPr lang="en-GB" smtClean="0"/>
              <a:t>07/12/2014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79950-4A7E-4DAE-B020-65960DD28AE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140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911303"/>
            <a:ext cx="7772400" cy="1470025"/>
          </a:xfrm>
        </p:spPr>
        <p:txBody>
          <a:bodyPr/>
          <a:lstStyle/>
          <a:p>
            <a:r>
              <a:rPr lang="de-DE" dirty="0" err="1" smtClean="0"/>
              <a:t>Photo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Daniela </a:t>
            </a:r>
            <a:r>
              <a:rPr lang="de-DE" dirty="0" smtClean="0"/>
              <a:t>(2):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Excursion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24" y="404664"/>
            <a:ext cx="7574954" cy="420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2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5698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3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Bildschirmpräsentation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Photo by Daniela (2): Excursion group</vt:lpstr>
      <vt:lpstr>PowerPoint-Präsentation</vt:lpstr>
    </vt:vector>
  </TitlesOfParts>
  <Company>Universität Freiburg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by Daniela (2): Excursion group</dc:title>
  <dc:creator>S_Lewark</dc:creator>
  <cp:lastModifiedBy>S_Lewark</cp:lastModifiedBy>
  <cp:revision>3</cp:revision>
  <dcterms:created xsi:type="dcterms:W3CDTF">2014-12-07T11:58:22Z</dcterms:created>
  <dcterms:modified xsi:type="dcterms:W3CDTF">2014-12-07T12:10:22Z</dcterms:modified>
</cp:coreProperties>
</file>