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26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11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0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93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37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5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9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41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18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0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CC289-20C8-4B82-B17F-D3C43A7674E5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BDD99-8C77-436E-B7E0-52AB22367E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542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911303"/>
            <a:ext cx="7772400" cy="1470025"/>
          </a:xfrm>
        </p:spPr>
        <p:txBody>
          <a:bodyPr/>
          <a:lstStyle/>
          <a:p>
            <a:r>
              <a:rPr lang="de-DE" dirty="0" err="1" smtClean="0"/>
              <a:t>Photos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/>
              <a:t>Claus: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Conference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excursion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24" y="404664"/>
            <a:ext cx="7574954" cy="420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8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109" y="0"/>
            <a:ext cx="53997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6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41" y="476671"/>
            <a:ext cx="9158141" cy="589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615"/>
            <a:ext cx="9144000" cy="616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06" y="332656"/>
            <a:ext cx="9210718" cy="614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5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202"/>
            <a:ext cx="4392488" cy="688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Photos by Claus: Conference and excursion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Freiburg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S_Lewark</dc:creator>
  <cp:lastModifiedBy>S_Lewark</cp:lastModifiedBy>
  <cp:revision>3</cp:revision>
  <dcterms:created xsi:type="dcterms:W3CDTF">2014-12-02T11:04:37Z</dcterms:created>
  <dcterms:modified xsi:type="dcterms:W3CDTF">2014-12-08T17:21:56Z</dcterms:modified>
</cp:coreProperties>
</file>