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6" r:id="rId3"/>
    <p:sldId id="257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-1219" y="-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CC289-20C8-4B82-B17F-D3C43A7674E5}" type="datetimeFigureOut">
              <a:rPr lang="en-GB" smtClean="0"/>
              <a:t>08/12/2014</a:t>
            </a:fld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BDD99-8C77-436E-B7E0-52AB22367EB2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32665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CC289-20C8-4B82-B17F-D3C43A7674E5}" type="datetimeFigureOut">
              <a:rPr lang="en-GB" smtClean="0"/>
              <a:t>08/12/2014</a:t>
            </a:fld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BDD99-8C77-436E-B7E0-52AB22367EB2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6112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CC289-20C8-4B82-B17F-D3C43A7674E5}" type="datetimeFigureOut">
              <a:rPr lang="en-GB" smtClean="0"/>
              <a:t>08/12/2014</a:t>
            </a:fld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BDD99-8C77-436E-B7E0-52AB22367EB2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26040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CC289-20C8-4B82-B17F-D3C43A7674E5}" type="datetimeFigureOut">
              <a:rPr lang="en-GB" smtClean="0"/>
              <a:t>08/12/2014</a:t>
            </a:fld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BDD99-8C77-436E-B7E0-52AB22367EB2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39317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CC289-20C8-4B82-B17F-D3C43A7674E5}" type="datetimeFigureOut">
              <a:rPr lang="en-GB" smtClean="0"/>
              <a:t>08/12/2014</a:t>
            </a:fld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BDD99-8C77-436E-B7E0-52AB22367EB2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73768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CC289-20C8-4B82-B17F-D3C43A7674E5}" type="datetimeFigureOut">
              <a:rPr lang="en-GB" smtClean="0"/>
              <a:t>08/12/2014</a:t>
            </a:fld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BDD99-8C77-436E-B7E0-52AB22367EB2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7257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CC289-20C8-4B82-B17F-D3C43A7674E5}" type="datetimeFigureOut">
              <a:rPr lang="en-GB" smtClean="0"/>
              <a:t>08/12/2014</a:t>
            </a:fld>
            <a:endParaRPr lang="en-GB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BDD99-8C77-436E-B7E0-52AB22367EB2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52907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CC289-20C8-4B82-B17F-D3C43A7674E5}" type="datetimeFigureOut">
              <a:rPr lang="en-GB" smtClean="0"/>
              <a:t>08/12/2014</a:t>
            </a:fld>
            <a:endParaRPr lang="en-GB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BDD99-8C77-436E-B7E0-52AB22367EB2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64193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CC289-20C8-4B82-B17F-D3C43A7674E5}" type="datetimeFigureOut">
              <a:rPr lang="en-GB" smtClean="0"/>
              <a:t>08/12/2014</a:t>
            </a:fld>
            <a:endParaRPr lang="en-GB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BDD99-8C77-436E-B7E0-52AB22367EB2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420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CC289-20C8-4B82-B17F-D3C43A7674E5}" type="datetimeFigureOut">
              <a:rPr lang="en-GB" smtClean="0"/>
              <a:t>08/12/2014</a:t>
            </a:fld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BDD99-8C77-436E-B7E0-52AB22367EB2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71833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CC289-20C8-4B82-B17F-D3C43A7674E5}" type="datetimeFigureOut">
              <a:rPr lang="en-GB" smtClean="0"/>
              <a:t>08/12/2014</a:t>
            </a:fld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BDD99-8C77-436E-B7E0-52AB22367EB2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70254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2CC289-20C8-4B82-B17F-D3C43A7674E5}" type="datetimeFigureOut">
              <a:rPr lang="en-GB" smtClean="0"/>
              <a:t>08/12/2014</a:t>
            </a:fld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5BDD99-8C77-436E-B7E0-52AB22367EB2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854221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4911303"/>
            <a:ext cx="7772400" cy="1470025"/>
          </a:xfrm>
        </p:spPr>
        <p:txBody>
          <a:bodyPr/>
          <a:lstStyle/>
          <a:p>
            <a:r>
              <a:rPr lang="de-DE" dirty="0" err="1" smtClean="0"/>
              <a:t>Photos</a:t>
            </a:r>
            <a:r>
              <a:rPr lang="de-DE" dirty="0" smtClean="0"/>
              <a:t> </a:t>
            </a:r>
            <a:r>
              <a:rPr lang="de-DE" dirty="0" err="1" smtClean="0"/>
              <a:t>by</a:t>
            </a:r>
            <a:r>
              <a:rPr lang="de-DE" dirty="0" smtClean="0"/>
              <a:t> </a:t>
            </a:r>
            <a:r>
              <a:rPr lang="de-DE" dirty="0" smtClean="0"/>
              <a:t>Claus: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Conference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excursion</a:t>
            </a:r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724" y="404664"/>
            <a:ext cx="7574954" cy="42073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80852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2109" y="0"/>
            <a:ext cx="539978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5605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4141" y="476671"/>
            <a:ext cx="9158141" cy="5895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9595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48615"/>
            <a:ext cx="9144000" cy="61607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9681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0206" y="332656"/>
            <a:ext cx="9210718" cy="61481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2500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752" y="4202"/>
            <a:ext cx="4392488" cy="6881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9785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</Words>
  <Application>Microsoft Office PowerPoint</Application>
  <PresentationFormat>Bildschirmpräsentation (4:3)</PresentationFormat>
  <Paragraphs>1</Paragraphs>
  <Slides>6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7" baseType="lpstr">
      <vt:lpstr>Larissa</vt:lpstr>
      <vt:lpstr>Photos by Claus: Conference and excursion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Universität Freiburg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S_Lewark</dc:creator>
  <cp:lastModifiedBy>S_Lewark</cp:lastModifiedBy>
  <cp:revision>3</cp:revision>
  <dcterms:created xsi:type="dcterms:W3CDTF">2014-12-02T11:04:37Z</dcterms:created>
  <dcterms:modified xsi:type="dcterms:W3CDTF">2014-12-08T17:21:56Z</dcterms:modified>
</cp:coreProperties>
</file>