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219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E5855-3D6F-4163-B6C7-002EC046C5B5}" type="datetimeFigureOut">
              <a:rPr lang="en-GB" smtClean="0"/>
              <a:t>06/12/2014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70E6E-4DAB-4157-BAB0-50AB5DDC85A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524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E5855-3D6F-4163-B6C7-002EC046C5B5}" type="datetimeFigureOut">
              <a:rPr lang="en-GB" smtClean="0"/>
              <a:t>06/12/2014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70E6E-4DAB-4157-BAB0-50AB5DDC85A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056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E5855-3D6F-4163-B6C7-002EC046C5B5}" type="datetimeFigureOut">
              <a:rPr lang="en-GB" smtClean="0"/>
              <a:t>06/12/2014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70E6E-4DAB-4157-BAB0-50AB5DDC85A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975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E5855-3D6F-4163-B6C7-002EC046C5B5}" type="datetimeFigureOut">
              <a:rPr lang="en-GB" smtClean="0"/>
              <a:t>06/12/2014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70E6E-4DAB-4157-BAB0-50AB5DDC85A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242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E5855-3D6F-4163-B6C7-002EC046C5B5}" type="datetimeFigureOut">
              <a:rPr lang="en-GB" smtClean="0"/>
              <a:t>06/12/2014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70E6E-4DAB-4157-BAB0-50AB5DDC85A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174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E5855-3D6F-4163-B6C7-002EC046C5B5}" type="datetimeFigureOut">
              <a:rPr lang="en-GB" smtClean="0"/>
              <a:t>06/12/2014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70E6E-4DAB-4157-BAB0-50AB5DDC85A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571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E5855-3D6F-4163-B6C7-002EC046C5B5}" type="datetimeFigureOut">
              <a:rPr lang="en-GB" smtClean="0"/>
              <a:t>06/12/2014</a:t>
            </a:fld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70E6E-4DAB-4157-BAB0-50AB5DDC85A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556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E5855-3D6F-4163-B6C7-002EC046C5B5}" type="datetimeFigureOut">
              <a:rPr lang="en-GB" smtClean="0"/>
              <a:t>06/12/2014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70E6E-4DAB-4157-BAB0-50AB5DDC85A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254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E5855-3D6F-4163-B6C7-002EC046C5B5}" type="datetimeFigureOut">
              <a:rPr lang="en-GB" smtClean="0"/>
              <a:t>06/12/2014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70E6E-4DAB-4157-BAB0-50AB5DDC85A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87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E5855-3D6F-4163-B6C7-002EC046C5B5}" type="datetimeFigureOut">
              <a:rPr lang="en-GB" smtClean="0"/>
              <a:t>06/12/2014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70E6E-4DAB-4157-BAB0-50AB5DDC85A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754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E5855-3D6F-4163-B6C7-002EC046C5B5}" type="datetimeFigureOut">
              <a:rPr lang="en-GB" smtClean="0"/>
              <a:t>06/12/2014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70E6E-4DAB-4157-BAB0-50AB5DDC85A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472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E5855-3D6F-4163-B6C7-002EC046C5B5}" type="datetimeFigureOut">
              <a:rPr lang="en-GB" smtClean="0"/>
              <a:t>06/12/2014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70E6E-4DAB-4157-BAB0-50AB5DDC85A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076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4911303"/>
            <a:ext cx="7772400" cy="1470025"/>
          </a:xfrm>
        </p:spPr>
        <p:txBody>
          <a:bodyPr/>
          <a:lstStyle/>
          <a:p>
            <a:r>
              <a:rPr lang="de-DE" dirty="0" err="1" smtClean="0"/>
              <a:t>Photos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Daniela (2):</a:t>
            </a:r>
            <a:br>
              <a:rPr lang="de-DE" dirty="0" smtClean="0"/>
            </a:br>
            <a:r>
              <a:rPr lang="de-DE" dirty="0" smtClean="0"/>
              <a:t>Bern - </a:t>
            </a:r>
            <a:r>
              <a:rPr lang="de-DE" dirty="0" err="1" smtClean="0"/>
              <a:t>Citywalk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24" y="404664"/>
            <a:ext cx="7574954" cy="4207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763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3" y="476339"/>
            <a:ext cx="8754943" cy="5832981"/>
          </a:xfrm>
        </p:spPr>
      </p:pic>
    </p:spTree>
    <p:extLst>
      <p:ext uri="{BB962C8B-B14F-4D97-AF65-F5344CB8AC3E}">
        <p14:creationId xmlns:p14="http://schemas.microsoft.com/office/powerpoint/2010/main" val="408337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256"/>
            <a:ext cx="8568952" cy="5709064"/>
          </a:xfrm>
        </p:spPr>
      </p:pic>
    </p:spTree>
    <p:extLst>
      <p:ext uri="{BB962C8B-B14F-4D97-AF65-F5344CB8AC3E}">
        <p14:creationId xmlns:p14="http://schemas.microsoft.com/office/powerpoint/2010/main" val="387818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012" y="72008"/>
            <a:ext cx="4494244" cy="6741368"/>
          </a:xfrm>
        </p:spPr>
      </p:pic>
    </p:spTree>
    <p:extLst>
      <p:ext uri="{BB962C8B-B14F-4D97-AF65-F5344CB8AC3E}">
        <p14:creationId xmlns:p14="http://schemas.microsoft.com/office/powerpoint/2010/main" val="406245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0647"/>
            <a:ext cx="8862524" cy="59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63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38" y="502505"/>
            <a:ext cx="8823750" cy="587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404664"/>
            <a:ext cx="8826950" cy="5880955"/>
          </a:xfrm>
        </p:spPr>
      </p:pic>
    </p:spTree>
    <p:extLst>
      <p:ext uri="{BB962C8B-B14F-4D97-AF65-F5344CB8AC3E}">
        <p14:creationId xmlns:p14="http://schemas.microsoft.com/office/powerpoint/2010/main" val="244202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38" y="476672"/>
            <a:ext cx="8862524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91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38" y="476672"/>
            <a:ext cx="8895758" cy="592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3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25" y="476672"/>
            <a:ext cx="8814679" cy="5872780"/>
          </a:xfrm>
        </p:spPr>
      </p:pic>
    </p:spTree>
    <p:extLst>
      <p:ext uri="{BB962C8B-B14F-4D97-AF65-F5344CB8AC3E}">
        <p14:creationId xmlns:p14="http://schemas.microsoft.com/office/powerpoint/2010/main" val="94313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3" y="409020"/>
            <a:ext cx="8935031" cy="5952964"/>
          </a:xfrm>
        </p:spPr>
      </p:pic>
    </p:spTree>
    <p:extLst>
      <p:ext uri="{BB962C8B-B14F-4D97-AF65-F5344CB8AC3E}">
        <p14:creationId xmlns:p14="http://schemas.microsoft.com/office/powerpoint/2010/main" val="405971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37" y="404664"/>
            <a:ext cx="8898959" cy="5928931"/>
          </a:xfrm>
        </p:spPr>
      </p:pic>
    </p:spTree>
    <p:extLst>
      <p:ext uri="{BB962C8B-B14F-4D97-AF65-F5344CB8AC3E}">
        <p14:creationId xmlns:p14="http://schemas.microsoft.com/office/powerpoint/2010/main" val="412862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6</Words>
  <Application>Microsoft Office PowerPoint</Application>
  <PresentationFormat>Bildschirmpräsentation (4:3)</PresentationFormat>
  <Paragraphs>1</Paragraphs>
  <Slides>12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Larissa</vt:lpstr>
      <vt:lpstr>Photos by Daniela (2): Bern - Citywalk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Universität Freiburg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S_Lewark</dc:creator>
  <cp:lastModifiedBy>S_Lewark</cp:lastModifiedBy>
  <cp:revision>5</cp:revision>
  <dcterms:created xsi:type="dcterms:W3CDTF">2014-12-05T08:58:35Z</dcterms:created>
  <dcterms:modified xsi:type="dcterms:W3CDTF">2014-12-06T17:53:27Z</dcterms:modified>
</cp:coreProperties>
</file>